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F305-0663-9E37-0582-1799481F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C1030-AF51-C074-4AA8-F99E798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81000-F6DD-CEEB-76D9-CEFB9C8D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11ED-D506-CDD6-D7A1-778FFBDA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C519F-3BF6-780B-4823-68905C87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57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1C90-CA41-BA0B-B3A5-DC7B35B4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0677C-9630-93BE-6867-A75D2929E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765B-1A08-ADED-BFE7-C0BC9543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ECB5A-916A-CE8F-16C3-C24CEFFE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030A-BE69-686F-17A2-C4B6A060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BA33-CA84-13EC-DD00-757463CBE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C2148-5F7B-76F7-2E20-91292EA79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B0E41-EEB2-A5FD-7B67-6B5736F4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EA18-DF87-4A9B-A2B1-24C1F014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07B4-E1FE-1523-87A9-0347DEB8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39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3C90-5C65-EFA2-F948-AB4D77DB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890C-9CCE-D1B9-3B2D-D91394343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2B39F-8741-CD83-C19E-05FC7B6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747E-9B14-43CA-3471-2E9ECDD7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79F1-BD78-6247-690D-828E4C0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5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BF73-E6A4-BB7B-6E06-FA5964AD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5F9B4-98ED-278E-3071-00018D9CB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365BA-9220-9A5E-7EDA-320B8AC65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5545-539D-1DF5-11F9-1637E16B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F500-823E-4656-13D7-E6DEC449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16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F1A8-3991-0806-1D2C-D598A633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F4E4-E96D-435A-20C5-63775A860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2D059-3CA8-ADC8-059C-9256A06E8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501A6-3A0D-3C1E-E076-25C54B8D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0B81F-F08C-5DC6-C33B-51F17CE8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92C51-29F0-41E8-CC1A-00DA9F84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96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9930-CB2D-D249-2B63-69F5CEDF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B2315-E2A0-2D79-CA39-DD51D5ED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FA030-F6ED-1261-572E-72ACE6CC0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FB04-AD72-8E83-E3A5-D3FCA2A98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BE4DC-18B9-42C2-3826-4CA7A014B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68524-ADC5-DC75-8ED7-8957769A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AE8A12-7D64-6FBD-A6CF-3C141D2B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74FB8-7F51-2BEE-1A46-7F090EB6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5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E4CB-4A45-297F-F47C-4C3F7598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E21ED-70C3-9B11-88AD-0C0AD32F4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947D7-061D-5757-965B-745B296E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E2179-A151-C73A-9A7F-CD18AD24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1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8E65C-055C-88BC-1D42-C3734B30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081AD-D352-95E4-3D30-AABC9F95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3419-CAAF-7B6F-F692-FE69C066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14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F05B-C7F7-1818-184C-779B8E0A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5B5AD-A849-132C-81C7-553A3D11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F82BB-D2CA-F769-2B20-A760CDBA3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8BEB5-AD89-06CF-F081-C5005A3F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B00B9-F4CF-FC39-0D15-9A8588FA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CDB7-6D56-01E0-60A7-5007B879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9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F66F-5782-B7DD-BD33-0ABED0C5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3CF46-2C2E-F1E8-9D0D-D79BF223C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6BB44-6DFB-7605-6A7D-DDB33AC8F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CECE6-98F9-07E4-8E2F-1F44971F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A8CEF-45E1-D748-2883-15A65CF2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B6A62-119D-7461-24DD-2060327D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68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B8B39-60DF-AA2F-A42B-0178259F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2885D-F6F9-326F-A994-E8262C02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A86C1-BB90-7E24-20A2-C41C1798A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7614-E97A-48F1-B77E-DE9307547839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CE3C4-63AB-CA11-4421-638520414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AC14-B950-B5E6-4226-2088F0545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3FE0-E089-4075-92CD-0F679CE2C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83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0A75E2-6B27-834C-24F6-6DDA76C36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2" t="27517" r="32417" b="33475"/>
          <a:stretch/>
        </p:blipFill>
        <p:spPr>
          <a:xfrm>
            <a:off x="194554" y="194552"/>
            <a:ext cx="6988210" cy="2947481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0D6F7-3AFE-FB2F-F784-8BD975FB7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8" t="31206" r="34899" b="44397"/>
          <a:stretch/>
        </p:blipFill>
        <p:spPr>
          <a:xfrm>
            <a:off x="492041" y="3142033"/>
            <a:ext cx="6583985" cy="19358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8716E9-5C6A-CCD9-F68E-723D3EABCC5C}"/>
              </a:ext>
            </a:extLst>
          </p:cNvPr>
          <p:cNvSpPr/>
          <p:nvPr/>
        </p:nvSpPr>
        <p:spPr>
          <a:xfrm>
            <a:off x="145914" y="194552"/>
            <a:ext cx="7036850" cy="4883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44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16834F-307E-0A65-9079-DAA5C7265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7" t="29220" r="8127" b="27517"/>
          <a:stretch/>
        </p:blipFill>
        <p:spPr>
          <a:xfrm>
            <a:off x="233464" y="272374"/>
            <a:ext cx="8852170" cy="33580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5802BB-2BC3-37E8-737B-E7457D2C0FC6}"/>
              </a:ext>
            </a:extLst>
          </p:cNvPr>
          <p:cNvSpPr/>
          <p:nvPr/>
        </p:nvSpPr>
        <p:spPr>
          <a:xfrm>
            <a:off x="223735" y="2801563"/>
            <a:ext cx="3910519" cy="252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46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18A80-6AD8-8AF5-248C-F47AF82F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3" t="26525" r="11495" b="20000"/>
          <a:stretch/>
        </p:blipFill>
        <p:spPr>
          <a:xfrm>
            <a:off x="184825" y="165370"/>
            <a:ext cx="5544767" cy="36673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F6C883-76AE-09DE-BCA3-F0A82FA74FFD}"/>
              </a:ext>
            </a:extLst>
          </p:cNvPr>
          <p:cNvSpPr/>
          <p:nvPr/>
        </p:nvSpPr>
        <p:spPr>
          <a:xfrm>
            <a:off x="972766" y="2500009"/>
            <a:ext cx="583660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75E898-7C9D-14D2-D170-6CF594D0A658}"/>
              </a:ext>
            </a:extLst>
          </p:cNvPr>
          <p:cNvSpPr/>
          <p:nvPr/>
        </p:nvSpPr>
        <p:spPr>
          <a:xfrm>
            <a:off x="680936" y="3550596"/>
            <a:ext cx="4912468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88798-D276-978C-EF6F-58F6673B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73" t="26383" r="27541" b="23688"/>
          <a:stretch/>
        </p:blipFill>
        <p:spPr>
          <a:xfrm>
            <a:off x="5817138" y="165369"/>
            <a:ext cx="4085618" cy="36970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A352D9-5E55-D086-1689-24AE6E031141}"/>
              </a:ext>
            </a:extLst>
          </p:cNvPr>
          <p:cNvSpPr/>
          <p:nvPr/>
        </p:nvSpPr>
        <p:spPr>
          <a:xfrm>
            <a:off x="6485105" y="2710773"/>
            <a:ext cx="583660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AA62C-BA24-F425-65B8-91E4898C125A}"/>
              </a:ext>
            </a:extLst>
          </p:cNvPr>
          <p:cNvSpPr txBox="1"/>
          <p:nvPr/>
        </p:nvSpPr>
        <p:spPr>
          <a:xfrm>
            <a:off x="7418959" y="3121223"/>
            <a:ext cx="20825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@bool(variables(‘Status’))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CD66C-ECF6-1F03-2086-C50A392E49D3}"/>
              </a:ext>
            </a:extLst>
          </p:cNvPr>
          <p:cNvSpPr/>
          <p:nvPr/>
        </p:nvSpPr>
        <p:spPr>
          <a:xfrm>
            <a:off x="7418959" y="3166354"/>
            <a:ext cx="2269787" cy="228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52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901B3-98DB-BAB3-35B5-20374523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8" t="26525" r="41549" b="29504"/>
          <a:stretch/>
        </p:blipFill>
        <p:spPr>
          <a:xfrm>
            <a:off x="165370" y="155642"/>
            <a:ext cx="2684834" cy="35416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21D4-79C6-9E82-2414-69AE12EA5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62" t="26099" r="12204" b="13191"/>
          <a:stretch/>
        </p:blipFill>
        <p:spPr>
          <a:xfrm>
            <a:off x="5000017" y="155642"/>
            <a:ext cx="5457218" cy="4163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3467-979D-E71D-BD0C-5F407FEAB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05" t="18724" r="1832" b="41418"/>
          <a:stretch/>
        </p:blipFill>
        <p:spPr>
          <a:xfrm>
            <a:off x="165370" y="3813242"/>
            <a:ext cx="4747098" cy="273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0509B0-A0F4-A71E-EE9F-D9055E11678D}"/>
              </a:ext>
            </a:extLst>
          </p:cNvPr>
          <p:cNvSpPr/>
          <p:nvPr/>
        </p:nvSpPr>
        <p:spPr>
          <a:xfrm>
            <a:off x="1368358" y="522049"/>
            <a:ext cx="440987" cy="236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943E7-F520-025A-DA85-50143E2036D2}"/>
              </a:ext>
            </a:extLst>
          </p:cNvPr>
          <p:cNvSpPr/>
          <p:nvPr/>
        </p:nvSpPr>
        <p:spPr>
          <a:xfrm>
            <a:off x="953311" y="2934510"/>
            <a:ext cx="583660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A10CE-8272-1D21-8FDC-5061B4B0DD91}"/>
              </a:ext>
            </a:extLst>
          </p:cNvPr>
          <p:cNvSpPr/>
          <p:nvPr/>
        </p:nvSpPr>
        <p:spPr>
          <a:xfrm>
            <a:off x="1955259" y="3415237"/>
            <a:ext cx="350196" cy="2229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D43313-19A1-D766-B665-A38D9135A87A}"/>
              </a:ext>
            </a:extLst>
          </p:cNvPr>
          <p:cNvSpPr/>
          <p:nvPr/>
        </p:nvSpPr>
        <p:spPr>
          <a:xfrm>
            <a:off x="3099881" y="5278875"/>
            <a:ext cx="528536" cy="1977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72A15-3519-7240-7136-9C336903940D}"/>
              </a:ext>
            </a:extLst>
          </p:cNvPr>
          <p:cNvSpPr/>
          <p:nvPr/>
        </p:nvSpPr>
        <p:spPr>
          <a:xfrm>
            <a:off x="5638801" y="2741579"/>
            <a:ext cx="528535" cy="27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68EE84-EB95-B79E-B83E-79517CF07516}"/>
              </a:ext>
            </a:extLst>
          </p:cNvPr>
          <p:cNvSpPr/>
          <p:nvPr/>
        </p:nvSpPr>
        <p:spPr>
          <a:xfrm>
            <a:off x="6864486" y="4036979"/>
            <a:ext cx="431259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36171-FECA-5976-94FC-7F318936B37E}"/>
              </a:ext>
            </a:extLst>
          </p:cNvPr>
          <p:cNvSpPr/>
          <p:nvPr/>
        </p:nvSpPr>
        <p:spPr>
          <a:xfrm>
            <a:off x="6496455" y="3176082"/>
            <a:ext cx="1032754" cy="209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3DDA0-8634-163C-D3C9-AB63FC8C1F63}"/>
              </a:ext>
            </a:extLst>
          </p:cNvPr>
          <p:cNvSpPr/>
          <p:nvPr/>
        </p:nvSpPr>
        <p:spPr>
          <a:xfrm>
            <a:off x="155642" y="145914"/>
            <a:ext cx="10301593" cy="640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01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F88BE-A69C-E6E5-72A2-D75F13D3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0" t="26525" r="8747" b="12766"/>
          <a:stretch/>
        </p:blipFill>
        <p:spPr>
          <a:xfrm>
            <a:off x="175097" y="155642"/>
            <a:ext cx="6712085" cy="47959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2FAA3A-D725-CAB1-BFBF-9EAE4C4BBA8D}"/>
              </a:ext>
            </a:extLst>
          </p:cNvPr>
          <p:cNvSpPr/>
          <p:nvPr/>
        </p:nvSpPr>
        <p:spPr>
          <a:xfrm>
            <a:off x="893323" y="3083668"/>
            <a:ext cx="925749" cy="335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644E8-29B7-75E2-CEE6-872879896904}"/>
              </a:ext>
            </a:extLst>
          </p:cNvPr>
          <p:cNvSpPr txBox="1"/>
          <p:nvPr/>
        </p:nvSpPr>
        <p:spPr>
          <a:xfrm>
            <a:off x="1819072" y="3545732"/>
            <a:ext cx="36105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@bool(activity(‘Get Metadata1’).output.exists)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AF38F-3F2E-1EDF-1705-CF778D435532}"/>
              </a:ext>
            </a:extLst>
          </p:cNvPr>
          <p:cNvSpPr/>
          <p:nvPr/>
        </p:nvSpPr>
        <p:spPr>
          <a:xfrm>
            <a:off x="1838526" y="3553811"/>
            <a:ext cx="3591086" cy="299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A31CD-281C-4AE8-8A6F-5C49EEC70FFA}"/>
              </a:ext>
            </a:extLst>
          </p:cNvPr>
          <p:cNvSpPr/>
          <p:nvPr/>
        </p:nvSpPr>
        <p:spPr>
          <a:xfrm>
            <a:off x="6096000" y="4296383"/>
            <a:ext cx="404506" cy="335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50477-D39B-8CE0-4077-B5B08970A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73" t="26525" r="28073" b="13759"/>
          <a:stretch/>
        </p:blipFill>
        <p:spPr>
          <a:xfrm>
            <a:off x="194553" y="175097"/>
            <a:ext cx="4221804" cy="46406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2E162-5413-8D56-78DE-212205BD6055}"/>
              </a:ext>
            </a:extLst>
          </p:cNvPr>
          <p:cNvSpPr/>
          <p:nvPr/>
        </p:nvSpPr>
        <p:spPr>
          <a:xfrm>
            <a:off x="903052" y="3064212"/>
            <a:ext cx="663102" cy="335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6A2B9A-C193-1617-E0C4-B9D60D2B6DC2}"/>
              </a:ext>
            </a:extLst>
          </p:cNvPr>
          <p:cNvSpPr/>
          <p:nvPr/>
        </p:nvSpPr>
        <p:spPr>
          <a:xfrm>
            <a:off x="1895272" y="3579778"/>
            <a:ext cx="468550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D968E1-BFCE-A90B-20E9-6FD47C308DB4}"/>
              </a:ext>
            </a:extLst>
          </p:cNvPr>
          <p:cNvSpPr/>
          <p:nvPr/>
        </p:nvSpPr>
        <p:spPr>
          <a:xfrm>
            <a:off x="1900947" y="3954584"/>
            <a:ext cx="462875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66048-B38A-14C3-45F6-F94704AEE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2" t="26525" r="10077" b="13475"/>
          <a:stretch/>
        </p:blipFill>
        <p:spPr>
          <a:xfrm>
            <a:off x="4571188" y="175097"/>
            <a:ext cx="6341160" cy="46406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AABD14-4396-F24F-2EBB-062438F4759D}"/>
              </a:ext>
            </a:extLst>
          </p:cNvPr>
          <p:cNvSpPr/>
          <p:nvPr/>
        </p:nvSpPr>
        <p:spPr>
          <a:xfrm>
            <a:off x="5189708" y="1835284"/>
            <a:ext cx="539883" cy="335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2833AA-3075-48B3-EEFC-6460E8099482}"/>
              </a:ext>
            </a:extLst>
          </p:cNvPr>
          <p:cNvSpPr/>
          <p:nvPr/>
        </p:nvSpPr>
        <p:spPr>
          <a:xfrm>
            <a:off x="6172199" y="2347089"/>
            <a:ext cx="627435" cy="2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64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47A0E-51E2-EA6A-F0D3-B96E6E0C9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6" t="26241" r="18676" b="14042"/>
          <a:stretch/>
        </p:blipFill>
        <p:spPr>
          <a:xfrm>
            <a:off x="97275" y="184824"/>
            <a:ext cx="5491023" cy="47762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9DFCF6-EF32-3D12-6954-301B40B1F789}"/>
              </a:ext>
            </a:extLst>
          </p:cNvPr>
          <p:cNvSpPr/>
          <p:nvPr/>
        </p:nvSpPr>
        <p:spPr>
          <a:xfrm>
            <a:off x="1379706" y="1935802"/>
            <a:ext cx="419910" cy="335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18841-C59C-9D33-518F-7F41A280A9B5}"/>
              </a:ext>
            </a:extLst>
          </p:cNvPr>
          <p:cNvSpPr/>
          <p:nvPr/>
        </p:nvSpPr>
        <p:spPr>
          <a:xfrm>
            <a:off x="1778537" y="2461096"/>
            <a:ext cx="1081394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AE7AE-A531-58CF-D0B5-8E9EF8AB0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27" t="35886" r="2276" b="12057"/>
          <a:stretch/>
        </p:blipFill>
        <p:spPr>
          <a:xfrm>
            <a:off x="5664739" y="184824"/>
            <a:ext cx="6517533" cy="3570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AE131-4F04-FE45-DD0E-D09B30F68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31" t="41560" r="32151" b="25674"/>
          <a:stretch/>
        </p:blipFill>
        <p:spPr>
          <a:xfrm>
            <a:off x="5674467" y="3876473"/>
            <a:ext cx="3414410" cy="2247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73602F-42F3-1FDD-8500-D66E29AB0965}"/>
              </a:ext>
            </a:extLst>
          </p:cNvPr>
          <p:cNvSpPr/>
          <p:nvPr/>
        </p:nvSpPr>
        <p:spPr>
          <a:xfrm>
            <a:off x="5787956" y="2962071"/>
            <a:ext cx="972766" cy="257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84AD5-2CB4-2EBD-6B90-0AF722C9E8FB}"/>
              </a:ext>
            </a:extLst>
          </p:cNvPr>
          <p:cNvSpPr/>
          <p:nvPr/>
        </p:nvSpPr>
        <p:spPr>
          <a:xfrm>
            <a:off x="5774985" y="4476343"/>
            <a:ext cx="752273" cy="222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41B3A-71E4-EC19-5FC2-304071CF96E2}"/>
              </a:ext>
            </a:extLst>
          </p:cNvPr>
          <p:cNvCxnSpPr>
            <a:stCxn id="9" idx="3"/>
          </p:cNvCxnSpPr>
          <p:nvPr/>
        </p:nvCxnSpPr>
        <p:spPr>
          <a:xfrm>
            <a:off x="6760722" y="3090963"/>
            <a:ext cx="369651" cy="800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F02CD0E-2DF7-9135-CE92-BD0910020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55" t="34184" r="52098" b="50000"/>
          <a:stretch/>
        </p:blipFill>
        <p:spPr>
          <a:xfrm>
            <a:off x="9273702" y="3886200"/>
            <a:ext cx="1708826" cy="1488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E26560-1F2D-E5C9-30D3-06BF41B8A6BE}"/>
              </a:ext>
            </a:extLst>
          </p:cNvPr>
          <p:cNvSpPr/>
          <p:nvPr/>
        </p:nvSpPr>
        <p:spPr>
          <a:xfrm>
            <a:off x="5774985" y="2456235"/>
            <a:ext cx="972766" cy="257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8F7CCD-90F7-3E8B-B66E-0C623836316C}"/>
              </a:ext>
            </a:extLst>
          </p:cNvPr>
          <p:cNvCxnSpPr>
            <a:cxnSpLocks/>
          </p:cNvCxnSpPr>
          <p:nvPr/>
        </p:nvCxnSpPr>
        <p:spPr>
          <a:xfrm>
            <a:off x="6767656" y="2562021"/>
            <a:ext cx="2506046" cy="132174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04EA0-D1B5-E887-C44C-31007EAE3581}"/>
              </a:ext>
            </a:extLst>
          </p:cNvPr>
          <p:cNvSpPr/>
          <p:nvPr/>
        </p:nvSpPr>
        <p:spPr>
          <a:xfrm>
            <a:off x="9458525" y="4937601"/>
            <a:ext cx="1027892" cy="2472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A400A2-C982-CD7B-33DF-BBCAA7C51DAC}"/>
              </a:ext>
            </a:extLst>
          </p:cNvPr>
          <p:cNvSpPr/>
          <p:nvPr/>
        </p:nvSpPr>
        <p:spPr>
          <a:xfrm>
            <a:off x="87546" y="175098"/>
            <a:ext cx="12104454" cy="59581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2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16834F-307E-0A65-9079-DAA5C7265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7" t="29220" r="8127" b="27517"/>
          <a:stretch/>
        </p:blipFill>
        <p:spPr>
          <a:xfrm>
            <a:off x="233464" y="116731"/>
            <a:ext cx="8852170" cy="33580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5802BB-2BC3-37E8-737B-E7457D2C0FC6}"/>
              </a:ext>
            </a:extLst>
          </p:cNvPr>
          <p:cNvSpPr/>
          <p:nvPr/>
        </p:nvSpPr>
        <p:spPr>
          <a:xfrm>
            <a:off x="223735" y="2645920"/>
            <a:ext cx="3910519" cy="252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C0332-9426-26F8-53FB-0171417D5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09" t="28795" r="8215" b="31205"/>
          <a:stretch/>
        </p:blipFill>
        <p:spPr>
          <a:xfrm>
            <a:off x="223735" y="3560321"/>
            <a:ext cx="8852170" cy="31048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E2580A-DC71-063D-231E-D73C5E280FFB}"/>
              </a:ext>
            </a:extLst>
          </p:cNvPr>
          <p:cNvSpPr txBox="1"/>
          <p:nvPr/>
        </p:nvSpPr>
        <p:spPr>
          <a:xfrm>
            <a:off x="4610911" y="2610521"/>
            <a:ext cx="66428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Delete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043CF8-CD00-E4C3-D1D8-57A95D0C173A}"/>
              </a:ext>
            </a:extLst>
          </p:cNvPr>
          <p:cNvCxnSpPr>
            <a:stCxn id="6" idx="3"/>
          </p:cNvCxnSpPr>
          <p:nvPr/>
        </p:nvCxnSpPr>
        <p:spPr>
          <a:xfrm>
            <a:off x="4134254" y="2772381"/>
            <a:ext cx="476657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1639E-919B-7D10-A685-9C1B124FD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2" t="26241" r="945" b="18156"/>
          <a:stretch/>
        </p:blipFill>
        <p:spPr>
          <a:xfrm>
            <a:off x="165370" y="194552"/>
            <a:ext cx="7033098" cy="40484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FF58E-6ACC-E887-97A0-BD0B34605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31" t="30496" r="32861" b="37021"/>
          <a:stretch/>
        </p:blipFill>
        <p:spPr>
          <a:xfrm>
            <a:off x="165370" y="4348263"/>
            <a:ext cx="3628417" cy="24224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AB2CD2-4187-25D1-7068-CEFB824E3781}"/>
              </a:ext>
            </a:extLst>
          </p:cNvPr>
          <p:cNvSpPr/>
          <p:nvPr/>
        </p:nvSpPr>
        <p:spPr>
          <a:xfrm>
            <a:off x="155643" y="3428999"/>
            <a:ext cx="972766" cy="257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4B2B-8181-C06D-E168-A30ABB08BC14}"/>
              </a:ext>
            </a:extLst>
          </p:cNvPr>
          <p:cNvSpPr/>
          <p:nvPr/>
        </p:nvSpPr>
        <p:spPr>
          <a:xfrm>
            <a:off x="278859" y="4982183"/>
            <a:ext cx="752273" cy="2221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AF497F-D8B1-3ED3-EC6A-51388977417D}"/>
              </a:ext>
            </a:extLst>
          </p:cNvPr>
          <p:cNvCxnSpPr>
            <a:stCxn id="6" idx="3"/>
          </p:cNvCxnSpPr>
          <p:nvPr/>
        </p:nvCxnSpPr>
        <p:spPr>
          <a:xfrm>
            <a:off x="1128409" y="3557891"/>
            <a:ext cx="369651" cy="800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2F892B-2885-D7B7-32FB-B24B4E65D85C}"/>
              </a:ext>
            </a:extLst>
          </p:cNvPr>
          <p:cNvSpPr txBox="1"/>
          <p:nvPr/>
        </p:nvSpPr>
        <p:spPr>
          <a:xfrm>
            <a:off x="3910067" y="4513634"/>
            <a:ext cx="328840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Until activity will be starting again &amp; again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3B793-95CD-F66F-2438-A1A9AD833CEA}"/>
              </a:ext>
            </a:extLst>
          </p:cNvPr>
          <p:cNvSpPr/>
          <p:nvPr/>
        </p:nvSpPr>
        <p:spPr>
          <a:xfrm>
            <a:off x="150779" y="3190672"/>
            <a:ext cx="7057417" cy="105058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5A4F4B-1D22-3F9A-A90D-3C138FC03DD5}"/>
              </a:ext>
            </a:extLst>
          </p:cNvPr>
          <p:cNvSpPr/>
          <p:nvPr/>
        </p:nvSpPr>
        <p:spPr>
          <a:xfrm>
            <a:off x="150779" y="2874521"/>
            <a:ext cx="7057417" cy="31443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94621-F1C1-B8E2-FAD3-C0AA8E88E7EF}"/>
              </a:ext>
            </a:extLst>
          </p:cNvPr>
          <p:cNvSpPr/>
          <p:nvPr/>
        </p:nvSpPr>
        <p:spPr>
          <a:xfrm>
            <a:off x="155642" y="184826"/>
            <a:ext cx="7052554" cy="659563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1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2023-03-04T15:23:00Z</dcterms:created>
  <dcterms:modified xsi:type="dcterms:W3CDTF">2023-03-04T16:28:30Z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2023-03-04T15:23:03Z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d8b1059d-6a81-402d-8301-d2ae12da18c2</vt:lpwstr>
  </property>
  <property fmtid="{D5CDD505-2E9C-101B-9397-08002B2CF9AE}" pid="8" name="MSIP_Label_19540963-e559-4020-8a90-fe8a502c2801_ContentBits">
    <vt:lpwstr>0</vt:lpwstr>
  </property>
</Properties>
</file>